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5213" cy="428117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208817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417633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62645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835267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0440848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12529017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14617187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16705356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279D830-C256-4525-9384-298BD0014C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4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68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25"/>
    <p:restoredTop sz="94925"/>
  </p:normalViewPr>
  <p:slideViewPr>
    <p:cSldViewPr>
      <p:cViewPr>
        <p:scale>
          <a:sx n="25" d="100"/>
          <a:sy n="25" d="100"/>
        </p:scale>
        <p:origin x="762" y="-384"/>
      </p:cViewPr>
      <p:guideLst>
        <p:guide orient="horz" pos="13484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17BCE2F-D61D-4E62-9703-CE4355CD4BE1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F89C0AE-FA5D-4CAC-A347-B98AF004D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627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A9F68A-0DBD-43D5-954F-5B0E34CD104D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3FFB0F-448F-4553-814C-95956908C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94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FFB0F-448F-4553-814C-95956908CAC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1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936206" y="2813050"/>
            <a:ext cx="17266013" cy="713528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2868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50206" y="2965017"/>
            <a:ext cx="17197301" cy="6634855"/>
          </a:xfrm>
          <a:prstGeom prst="rect">
            <a:avLst/>
          </a:prstGeom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wrap="square" lIns="417634" tIns="208817" rIns="417634" bIns="2088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WUS 2023</a:t>
            </a:r>
            <a:br>
              <a:rPr lang="en-US" dirty="0" smtClean="0"/>
            </a:br>
            <a:r>
              <a:rPr lang="en-US" dirty="0" smtClean="0"/>
              <a:t>Poster Session</a:t>
            </a:r>
            <a:endParaRPr lang="en-US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720000"/>
            <a:ext cx="27000000" cy="1080000"/>
            <a:chOff x="5940000" y="21600000"/>
            <a:chExt cx="19224000" cy="1371600"/>
          </a:xfrm>
        </p:grpSpPr>
        <p:sp>
          <p:nvSpPr>
            <p:cNvPr id="20" name="Trapezoid 19"/>
            <p:cNvSpPr/>
            <p:nvPr userDrawn="1"/>
          </p:nvSpPr>
          <p:spPr>
            <a:xfrm rot="10800000">
              <a:off x="16020000" y="21600000"/>
              <a:ext cx="9144000" cy="1371600"/>
            </a:xfrm>
            <a:prstGeom prst="trapezoid">
              <a:avLst>
                <a:gd name="adj" fmla="val 89108"/>
              </a:avLst>
            </a:prstGeom>
            <a:solidFill>
              <a:srgbClr val="3B6827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rapezoid 20"/>
            <p:cNvSpPr/>
            <p:nvPr userDrawn="1"/>
          </p:nvSpPr>
          <p:spPr>
            <a:xfrm rot="10800000">
              <a:off x="5940000" y="21600000"/>
              <a:ext cx="13335000" cy="1371600"/>
            </a:xfrm>
            <a:prstGeom prst="trapezoid">
              <a:avLst>
                <a:gd name="adj" fmla="val 0"/>
              </a:avLst>
            </a:prstGeom>
            <a:solidFill>
              <a:srgbClr val="3B6827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 userDrawn="1"/>
        </p:nvSpPr>
        <p:spPr>
          <a:xfrm>
            <a:off x="7365206" y="35633842"/>
            <a:ext cx="15773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N" sz="40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IN" sz="40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Venue: India Exposition Mart, Knowledge Park II,</a:t>
            </a:r>
            <a:br>
              <a:rPr lang="en-IN" sz="40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IN" sz="40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Greater Noida, Delhi</a:t>
            </a:r>
            <a:r>
              <a:rPr lang="en-IN" sz="40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NCR,</a:t>
            </a:r>
            <a:r>
              <a:rPr lang="en-IN" sz="40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India</a:t>
            </a:r>
          </a:p>
          <a:p>
            <a:pPr algn="ctr"/>
            <a:r>
              <a:rPr lang="en-IN" sz="40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Date: 20 - 21 February 2023</a:t>
            </a:r>
          </a:p>
          <a:p>
            <a:pPr algn="ctr"/>
            <a:endParaRPr lang="en-IN" sz="4000" dirty="0"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206" y="39212302"/>
            <a:ext cx="26227899" cy="39823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9336" y="39465250"/>
            <a:ext cx="8444670" cy="33464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1206" y="2965016"/>
            <a:ext cx="8543544" cy="663485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7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2088170" algn="ctr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4176339" algn="ctr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6264509" algn="ctr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8352678" algn="ctr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6127" indent="-156612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276" indent="-13051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24" indent="-10440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593" indent="-10440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763" indent="-10440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33" indent="-1044085" algn="l" defTabSz="4176339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02" indent="-1044085" algn="l" defTabSz="4176339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72" indent="-1044085" algn="l" defTabSz="4176339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41" indent="-1044085" algn="l" defTabSz="4176339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0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9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09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78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48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17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87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56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13"/>
          <p:cNvSpPr>
            <a:spLocks noChangeArrowheads="1"/>
          </p:cNvSpPr>
          <p:nvPr/>
        </p:nvSpPr>
        <p:spPr bwMode="auto">
          <a:xfrm>
            <a:off x="2259806" y="2584450"/>
            <a:ext cx="18857743" cy="5831437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4389438">
              <a:spcBef>
                <a:spcPct val="50000"/>
              </a:spcBef>
            </a:pPr>
            <a:r>
              <a:rPr lang="en-US" sz="9600" b="1" dirty="0"/>
              <a:t>World Utility </a:t>
            </a:r>
            <a:r>
              <a:rPr lang="en-US" sz="9600" b="1" dirty="0" smtClean="0"/>
              <a:t>Summit 2023</a:t>
            </a:r>
          </a:p>
          <a:p>
            <a:pPr algn="ctr" defTabSz="4389438">
              <a:spcBef>
                <a:spcPct val="50000"/>
              </a:spcBef>
            </a:pPr>
            <a:r>
              <a:rPr lang="en-US" sz="9600" b="1" dirty="0" smtClean="0"/>
              <a:t>Utility </a:t>
            </a:r>
            <a:r>
              <a:rPr lang="en-US" sz="9600" b="1" dirty="0"/>
              <a:t>Poster Session</a:t>
            </a:r>
          </a:p>
          <a:p>
            <a:pPr algn="ctr" defTabSz="4389438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9760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0-IEEE-PES-Template-Office07-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1801</TotalTime>
  <Words>8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2010-IEEE-PES-Template-Office07-V2</vt:lpstr>
      <vt:lpstr>PowerPoint Presentation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IEEE</dc:creator>
  <cp:lastModifiedBy>Dr. Saad Faruqui</cp:lastModifiedBy>
  <cp:revision>93</cp:revision>
  <cp:lastPrinted>2015-11-06T01:28:21Z</cp:lastPrinted>
  <dcterms:created xsi:type="dcterms:W3CDTF">2010-10-12T18:25:44Z</dcterms:created>
  <dcterms:modified xsi:type="dcterms:W3CDTF">2023-01-17T09:24:02Z</dcterms:modified>
</cp:coreProperties>
</file>